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D5"/>
    <a:srgbClr val="FFCCCC"/>
    <a:srgbClr val="FFE9C4"/>
    <a:srgbClr val="FED080"/>
    <a:srgbClr val="D7EEEE"/>
    <a:srgbClr val="A4DBD9"/>
    <a:srgbClr val="949AAA"/>
    <a:srgbClr val="FBD0C4"/>
    <a:srgbClr val="F69787"/>
    <a:srgbClr val="D5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5009-0D3B-2118-5D53-38A2AC8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EE3F552-FD7B-F6AB-7595-1853F8F413C5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의료 로봇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E5FC2B2-D5B9-7CB8-43BC-FC9CCF5B7AD2}"/>
              </a:ext>
            </a:extLst>
          </p:cNvPr>
          <p:cNvSpPr/>
          <p:nvPr/>
        </p:nvSpPr>
        <p:spPr>
          <a:xfrm>
            <a:off x="330003" y="1126684"/>
            <a:ext cx="8557883" cy="4849243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2D785-AF1B-B358-38F0-E7377BE5C471}"/>
              </a:ext>
            </a:extLst>
          </p:cNvPr>
          <p:cNvSpPr txBox="1"/>
          <p:nvPr/>
        </p:nvSpPr>
        <p:spPr>
          <a:xfrm>
            <a:off x="504767" y="1271232"/>
            <a:ext cx="8223597" cy="453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</a:pP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정밀한 수술을 수행하고 환자를 보조하며 의료 진단 및 치료 시스템을 개발하는 데 활용된다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예를 들어 나노 로봇은 혈관 속을 청소하고 인체에 침입해 들어온 바이러스를 제거하거나 암세포를 찾아 약물을 전달하여 제거하는 기능을 한다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이처럼 의료 로봇은 의사와 환자 모두에게 중요한 역할을 하고 있다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018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EE028F5-3219-9470-DB2A-4431D9D477F3}"/>
              </a:ext>
            </a:extLst>
          </p:cNvPr>
          <p:cNvSpPr txBox="1"/>
          <p:nvPr/>
        </p:nvSpPr>
        <p:spPr>
          <a:xfrm>
            <a:off x="-394164" y="6226779"/>
            <a:ext cx="8925560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▲ 혈관 속을 다니는 나노 로봇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09FFF96-1D2C-4469-1AC4-05F8BBA56C9A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의료 로봇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CEE08AC-44B2-94DD-C0BA-806F5E259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0" r="13837" b="2817"/>
          <a:stretch/>
        </p:blipFill>
        <p:spPr>
          <a:xfrm>
            <a:off x="104604" y="857250"/>
            <a:ext cx="6721070" cy="4998605"/>
          </a:xfrm>
          <a:prstGeom prst="roundRect">
            <a:avLst>
              <a:gd name="adj" fmla="val 2993"/>
            </a:avLst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0BA77DA-A0F1-B975-A1D6-0C2F78D60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8" t="14847" r="14795" b="25765"/>
          <a:stretch/>
        </p:blipFill>
        <p:spPr>
          <a:xfrm>
            <a:off x="6200429" y="4195972"/>
            <a:ext cx="2728130" cy="2197062"/>
          </a:xfrm>
          <a:prstGeom prst="ellipse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2926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434</TotalTime>
  <Words>55</Words>
  <Application>Microsoft Office PowerPoint</Application>
  <PresentationFormat>화면 슬라이드 쇼(4:3)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9</cp:revision>
  <dcterms:created xsi:type="dcterms:W3CDTF">2024-12-18T08:11:48Z</dcterms:created>
  <dcterms:modified xsi:type="dcterms:W3CDTF">2026-01-15T00:28:07Z</dcterms:modified>
</cp:coreProperties>
</file>